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60" r:id="rId5"/>
    <p:sldId id="262" r:id="rId6"/>
    <p:sldId id="263" r:id="rId7"/>
    <p:sldId id="261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85CEC-4742-4B82-987B-11CF75AE5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8F6683-0333-4FF4-AFF8-8735F257D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FCC30-4061-466C-84D7-CE69B3F2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AACFE-24CF-40DF-8B15-FFD5313C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6E8232-0B99-492F-B38E-7F093F6C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4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0D7B-B801-4B87-842E-FF7BA1C4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68BD4F-8858-4A9F-B887-15974F79A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18299-22D4-42EB-9E8B-0A30681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32519-EE2B-412F-A41D-1CC1028E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533D6-F04E-45B1-B6C4-E38B570D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0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D814A4-79AF-45FD-B786-A3DA5B298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7B9C3D-B78C-4C09-AC43-E786534CC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4EF96-8625-4D50-B076-BFB056B0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0A5D6-5091-459A-BD4D-29434EB4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6C651-5F85-41E6-9E95-D98B2C37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5F6CE-3EE8-4275-805F-F20BDF8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08CE0-7740-46F4-A4D8-9D50268F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89A16-4510-40C4-8C92-7B2C3DE1A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8463-551C-4316-90C7-B06308DF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4ACEE-57A6-45D0-A111-8B277446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D42D-C67E-42E5-B005-DBD25065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A8ADA6-4E39-435F-8C4B-BBC491E3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89757-825A-4A68-A4B3-880E218E7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8BB5C-6466-4651-9CC4-39D2F73EE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A36BD-9479-4A17-B849-34CE93D0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1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CD962-9051-4F1E-97CF-E5CB0F70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C2BEC-34D3-4E0B-9C06-F38166648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8F7E3E-67F0-4F6E-95CC-84BF0DE1E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81477-C656-417F-9316-868B50DE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CED48A-3C50-409B-9BC5-03CCBC94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1143E-8995-4BEF-A9C8-0791A2DB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1648D-FC7F-498C-B721-CAD9A964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74CE8B-1D25-4B9B-BA27-7DC7857F2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A8C7E0-D0B3-4FBF-AE7C-C7A77147A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B90B29-6B0A-49D5-8DD2-37311C333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FBA6C1-7C4E-453F-830A-BCA09F1CE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476A39-2B1F-4E04-9DE9-42CC079B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F61176-F35F-4D90-BE84-88B03457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9C10A0-4A3A-44C7-847A-6A30FBA8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5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E8D8A-E981-475F-B29C-78902771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B68464-0EB0-4E62-8E53-B7F894BE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02E54E-EA9E-4707-BDB8-87BA7922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7956E3-9C6B-401A-ACFA-C0868BB2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7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FAF874-F279-4333-AFA1-B7390B09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C9DB57-3D85-4102-8313-A0D07106F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6FF938-AE51-46A0-AEC5-FDEBC7F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1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3F4BA-3904-462F-9BCB-86C36CFA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D12C3-3DCE-4CA3-8511-56B9711AC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49FF37-58E5-426E-B3AA-AE064B0FB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5F2A1C-91B6-4B3F-9C70-2E0681CD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9ADE13-6041-431C-A87B-D1A3758D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4CB70D-E3B3-40C3-AB4A-EA271E93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8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AFE54-6CAE-423A-8E7B-9908E6F5B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E18B01-5BA6-4B89-B0EB-782462696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858EA2-6D16-41E1-BA0B-A6ED52341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F543-B539-4D5B-9D76-759A36A0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767E04-9BDC-45CF-9979-A41ECE3F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1405C-05E0-4EDD-9BC5-AF961458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3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7611D1-3243-4645-9850-63AD6081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F3DE8D-3732-440B-AC95-6ADA64C79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26B91-7963-4F32-97AC-86B31E480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085D2-5472-45A3-86C1-44947AF08F8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D3DDA-79A8-49BF-A536-ADFBA8277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DB0A2-CA62-431E-B43B-9E33559FD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6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D566A-9952-4860-8DF0-F17A49C7F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  <a:t>Board Game RULE  Book</a:t>
            </a:r>
            <a:br>
              <a:rPr lang="ko-KR" altLang="en-US" b="0" i="0" dirty="0">
                <a:solidFill>
                  <a:srgbClr val="1967D2"/>
                </a:solidFill>
                <a:effectLst/>
                <a:latin typeface="Google Sans"/>
              </a:rPr>
            </a:br>
            <a:r>
              <a:rPr lang="en-US" altLang="ko-KR" dirty="0">
                <a:solidFill>
                  <a:srgbClr val="1967D2"/>
                </a:solidFill>
                <a:latin typeface="Google Sans"/>
              </a:rPr>
              <a:t>W</a:t>
            </a:r>
            <a: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  <a:t>eb Service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E1DC84-212A-423C-9327-94EA4F200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0940" y="4907756"/>
            <a:ext cx="9144000" cy="1655762"/>
          </a:xfrm>
        </p:spPr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김 범준</a:t>
            </a:r>
          </a:p>
        </p:txBody>
      </p:sp>
    </p:spTree>
    <p:extLst>
      <p:ext uri="{BB962C8B-B14F-4D97-AF65-F5344CB8AC3E}">
        <p14:creationId xmlns:p14="http://schemas.microsoft.com/office/powerpoint/2010/main" val="123177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8668-4C20-49A0-84FB-1CBDCB2D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CBB7E-080E-4693-B17E-9C0BD031F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0321"/>
            <a:ext cx="10515600" cy="4777056"/>
          </a:xfrm>
        </p:spPr>
        <p:txBody>
          <a:bodyPr/>
          <a:lstStyle/>
          <a:p>
            <a:r>
              <a:rPr lang="ko-KR" altLang="en-US" dirty="0"/>
              <a:t>주제선정이유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기능설명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Q&amp;A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957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웹 서비스 개발 배경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6354B6-5E7A-4AFB-807D-8E8BAE91FC31}"/>
              </a:ext>
            </a:extLst>
          </p:cNvPr>
          <p:cNvSpPr txBox="1">
            <a:spLocks/>
          </p:cNvSpPr>
          <p:nvPr/>
        </p:nvSpPr>
        <p:spPr>
          <a:xfrm>
            <a:off x="5935899" y="1690688"/>
            <a:ext cx="8088877" cy="401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보드게임을 빠르고 쉽고 재밌게 즐기기 위해</a:t>
            </a:r>
            <a:r>
              <a:rPr lang="en-US" altLang="ko-KR" sz="1500" dirty="0"/>
              <a:t>!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보드게임 룰 관련 백과사전과 같은 기능을 하는 웹 페이지가 있었으면 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좋겠다는 생각에 만들게 됨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온라인에서 모든 보드게임을 할 수 있는 시대가 왔음</a:t>
            </a:r>
            <a:endParaRPr lang="en-US" altLang="ko-KR" sz="15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A8FA20-F1F5-48CB-BDB2-BE232A8EE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2368"/>
            <a:ext cx="4874741" cy="324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9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4E886C-A150-44D0-B820-720E477A5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77" y="264619"/>
            <a:ext cx="6611007" cy="308351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5A61DE-C057-4F26-8967-208A98CA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04" y="3429000"/>
            <a:ext cx="4690354" cy="2971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243308-FE81-4EB3-973F-39155FBC9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791" y="257907"/>
            <a:ext cx="2437130" cy="59291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C8F944-1C69-48EB-9CAE-110029EE31F1}"/>
              </a:ext>
            </a:extLst>
          </p:cNvPr>
          <p:cNvSpPr/>
          <p:nvPr/>
        </p:nvSpPr>
        <p:spPr>
          <a:xfrm>
            <a:off x="191977" y="257907"/>
            <a:ext cx="6611007" cy="63354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A100E89-8A60-4C8F-A2D9-F2E1BC2F1369}"/>
              </a:ext>
            </a:extLst>
          </p:cNvPr>
          <p:cNvCxnSpPr/>
          <p:nvPr/>
        </p:nvCxnSpPr>
        <p:spPr>
          <a:xfrm>
            <a:off x="2621079" y="257907"/>
            <a:ext cx="4599118" cy="4599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DB93DB-96A0-447E-9ABF-425E1C952BEA}"/>
              </a:ext>
            </a:extLst>
          </p:cNvPr>
          <p:cNvSpPr/>
          <p:nvPr/>
        </p:nvSpPr>
        <p:spPr>
          <a:xfrm>
            <a:off x="7220197" y="4488873"/>
            <a:ext cx="1270660" cy="5360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BE00BE8-4770-4B2F-ACEE-DF623A9B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299" y="257907"/>
            <a:ext cx="2475294" cy="130794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F02ECA-4F62-4D81-B11D-6B592723BBCB}"/>
              </a:ext>
            </a:extLst>
          </p:cNvPr>
          <p:cNvSpPr/>
          <p:nvPr/>
        </p:nvSpPr>
        <p:spPr>
          <a:xfrm>
            <a:off x="7386452" y="1318161"/>
            <a:ext cx="1472540" cy="2544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84E1DD7-C824-461C-86D1-7F14623BE665}"/>
              </a:ext>
            </a:extLst>
          </p:cNvPr>
          <p:cNvCxnSpPr/>
          <p:nvPr/>
        </p:nvCxnSpPr>
        <p:spPr>
          <a:xfrm flipV="1">
            <a:off x="8271759" y="1036500"/>
            <a:ext cx="1377540" cy="2816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41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개발과정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FD525B-CD20-46D3-BFBB-4709D08D4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50" y="3787423"/>
            <a:ext cx="3525726" cy="17628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0402F-D7E3-44FA-8DDF-DE7F8EF4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79" y="1306616"/>
            <a:ext cx="9129218" cy="2271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0CED19-D38A-4437-9FD7-91379D3A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13" y="3787423"/>
            <a:ext cx="3543300" cy="1990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28D46A-9DEC-458D-BE97-380286EED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69" y="3787423"/>
            <a:ext cx="34004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6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</a:t>
            </a:r>
            <a:r>
              <a:rPr lang="en-US" altLang="ko-KR" sz="3500" dirty="0"/>
              <a:t>Rule Book</a:t>
            </a:r>
            <a:r>
              <a:rPr lang="ko-KR" altLang="en-US" sz="3500" dirty="0"/>
              <a:t> 개발과정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6F67E-0107-45E4-9CA7-0A69125B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428"/>
            <a:ext cx="8419478" cy="444885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5ECE5EE-02CF-40F7-8748-BB97188BFEB8}"/>
              </a:ext>
            </a:extLst>
          </p:cNvPr>
          <p:cNvCxnSpPr/>
          <p:nvPr/>
        </p:nvCxnSpPr>
        <p:spPr>
          <a:xfrm>
            <a:off x="3978234" y="133442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10663-AD34-4B36-9BEF-7BA98EB306E9}"/>
              </a:ext>
            </a:extLst>
          </p:cNvPr>
          <p:cNvSpPr/>
          <p:nvPr/>
        </p:nvSpPr>
        <p:spPr>
          <a:xfrm>
            <a:off x="838200" y="1484416"/>
            <a:ext cx="871847" cy="41563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C49DA-0FD5-4C4C-B4B6-E4EBE7529017}"/>
              </a:ext>
            </a:extLst>
          </p:cNvPr>
          <p:cNvSpPr/>
          <p:nvPr/>
        </p:nvSpPr>
        <p:spPr>
          <a:xfrm>
            <a:off x="838200" y="5640779"/>
            <a:ext cx="8419478" cy="1425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717535-28E1-4C65-A557-FD1398608610}"/>
              </a:ext>
            </a:extLst>
          </p:cNvPr>
          <p:cNvSpPr/>
          <p:nvPr/>
        </p:nvSpPr>
        <p:spPr>
          <a:xfrm>
            <a:off x="1710047" y="1484416"/>
            <a:ext cx="7547631" cy="415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B2E337-B013-4260-9808-3B8BD72ED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67" y="1341913"/>
            <a:ext cx="5131202" cy="23761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973B2B-7C7A-4D88-A021-30A9471DB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1" y="1284391"/>
            <a:ext cx="904875" cy="2000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E4F841-3219-4C05-9CC6-DE2C96BE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113" y="1284390"/>
            <a:ext cx="1200150" cy="2000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93AAF4D-0C0E-48A2-9E55-9E0AE9622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794291"/>
            <a:ext cx="8858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이 웹 서비스는 </a:t>
            </a:r>
            <a:r>
              <a:rPr lang="en-US" altLang="ko-KR" sz="3500" dirty="0"/>
              <a:t>!</a:t>
            </a:r>
            <a:endParaRPr lang="ko-KR" altLang="en-US" sz="35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2EBFF7-1A73-4957-94EF-F1E6C4433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1" y="1923523"/>
            <a:ext cx="4517075" cy="3010953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6354B6-5E7A-4AFB-807D-8E8BAE91FC31}"/>
              </a:ext>
            </a:extLst>
          </p:cNvPr>
          <p:cNvSpPr txBox="1">
            <a:spLocks/>
          </p:cNvSpPr>
          <p:nvPr/>
        </p:nvSpPr>
        <p:spPr>
          <a:xfrm>
            <a:off x="5772517" y="1768430"/>
            <a:ext cx="8088877" cy="401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sz="1500" dirty="0"/>
              <a:t>보드게임은 하고 싶은데</a:t>
            </a:r>
            <a:r>
              <a:rPr lang="en-US" altLang="ko-KR" sz="1500" dirty="0"/>
              <a:t> </a:t>
            </a:r>
            <a:r>
              <a:rPr lang="ko-KR" altLang="en-US" sz="1500" dirty="0"/>
              <a:t>밖은 나가기 싫을 때</a:t>
            </a:r>
            <a:r>
              <a:rPr lang="en-US" altLang="ko-KR" sz="1500" dirty="0"/>
              <a:t>!</a:t>
            </a:r>
          </a:p>
          <a:p>
            <a:endParaRPr lang="en-US" altLang="ko-KR" sz="1500" dirty="0"/>
          </a:p>
          <a:p>
            <a:r>
              <a:rPr lang="ko-KR" altLang="en-US" sz="1500" dirty="0"/>
              <a:t>새로운 보드게임을 배우고  싶을 때</a:t>
            </a:r>
            <a:r>
              <a:rPr lang="en-US" altLang="ko-KR" sz="1500" dirty="0"/>
              <a:t>!</a:t>
            </a:r>
          </a:p>
          <a:p>
            <a:endParaRPr lang="en-US" altLang="ko-KR" sz="1500" dirty="0"/>
          </a:p>
          <a:p>
            <a:r>
              <a:rPr lang="ko-KR" altLang="en-US" sz="1500" dirty="0"/>
              <a:t>보드게임을 설명해주기 귀찮을 때</a:t>
            </a:r>
            <a:r>
              <a:rPr lang="en-US" altLang="ko-KR" sz="1500" dirty="0"/>
              <a:t>!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dirty="0"/>
              <a:t> 좋아요 👍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19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F6382-5207-4286-8AE3-5377EB2C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832" y="2185059"/>
            <a:ext cx="10443358" cy="2747593"/>
          </a:xfrm>
        </p:spPr>
        <p:txBody>
          <a:bodyPr/>
          <a:lstStyle/>
          <a:p>
            <a:r>
              <a:rPr lang="en-US" altLang="ko-KR" dirty="0"/>
              <a:t>			    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834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95</Words>
  <Application>Microsoft Office PowerPoint</Application>
  <PresentationFormat>와이드스크린</PresentationFormat>
  <Paragraphs>31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Google Sans</vt:lpstr>
      <vt:lpstr>맑은 고딕</vt:lpstr>
      <vt:lpstr>Arial</vt:lpstr>
      <vt:lpstr>Office 테마</vt:lpstr>
      <vt:lpstr>    Board Game RULE  Book Web Service</vt:lpstr>
      <vt:lpstr>목차</vt:lpstr>
      <vt:lpstr>웹 서비스 개발 배경</vt:lpstr>
      <vt:lpstr>PowerPoint 프레젠테이션</vt:lpstr>
      <vt:lpstr> 개발과정</vt:lpstr>
      <vt:lpstr> Rule Book 개발과정</vt:lpstr>
      <vt:lpstr> 이 웹 서비스는 !</vt:lpstr>
      <vt:lpstr>      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Board Game RULE  Book Web Service</dc:title>
  <dc:creator>김 범준</dc:creator>
  <cp:lastModifiedBy>김 범준</cp:lastModifiedBy>
  <cp:revision>2</cp:revision>
  <dcterms:created xsi:type="dcterms:W3CDTF">2022-04-26T10:34:55Z</dcterms:created>
  <dcterms:modified xsi:type="dcterms:W3CDTF">2022-04-26T14:06:56Z</dcterms:modified>
</cp:coreProperties>
</file>